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60" r:id="rId4"/>
    <p:sldId id="263" r:id="rId5"/>
    <p:sldId id="258" r:id="rId6"/>
    <p:sldId id="261" r:id="rId7"/>
    <p:sldId id="259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611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36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216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5299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33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50222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300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753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332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789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42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06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64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52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37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012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34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B3E5CD-193E-4D4A-9117-D54B5738483C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8B0E710-9C62-4C15-8C6C-554DD9C33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429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1966" y="444137"/>
            <a:ext cx="9636034" cy="193330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Неделя ответственного отношения к репродуктивному здоровью и здоровой беременности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3975" y="2502999"/>
            <a:ext cx="5734593" cy="311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2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gp93.ru/wp-content/uploads/2023/02/pol_za_grudnogo_vskarmlivaniya_new2_page-0001-725x10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663" y="351691"/>
            <a:ext cx="6717322" cy="619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924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2a000001866e22d566743ab91c751235d05f-1521371-fast-image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699" y="430823"/>
            <a:ext cx="7596553" cy="5996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147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2a000001867282854e520ccafe43774f0d9c-399069-fast-image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640" y="492369"/>
            <a:ext cx="4625122" cy="48709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67754" y="298938"/>
            <a:ext cx="4431322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320"/>
              </a:spcAft>
            </a:pPr>
            <a:r>
              <a:rPr lang="ru-RU" dirty="0">
                <a:latin typeface="Open Sans"/>
                <a:ea typeface="Times New Roman" panose="02020603050405020304" pitchFamily="18" charset="0"/>
                <a:cs typeface="Times New Roman" panose="02020603050405020304" pitchFamily="18" charset="0"/>
              </a:rPr>
              <a:t>Одной из составляющих общественного здоровья является здоровье матери и ребенка, в том числе репродуктивное здоровье и здоровая беременность. С целью обеспечения ответственного отношения к репродуктивному здоровью Минздравом России разработан одноименный типовой проект. Задачами проекта “Репродуктивное здоровье” является оценка состояния репродуктивного здоровья у граждан, повышение медицинской грамотности и информированности населения о факторах риска и факторах, способствующих здоровью.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p-kivs.ru/wp-content/uploads/2023/02/%D0%97%D0%9E%D0%96_20.02-26.02_2023_2-1024x7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647" y="624254"/>
            <a:ext cx="7061566" cy="5032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203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ews-service.uralschool.ru/upload/org8122/t167688/images/big/vGu4sbrkPmSvsXkebzE9167688692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191" y="606669"/>
            <a:ext cx="7227277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471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i?id=2a000001866ce502c9a738c709c734f2dead-1748490-fast-image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3438" y="659423"/>
            <a:ext cx="7570177" cy="5073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159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rim-crb.ru/upload/medialibrary/2d9/aswf9dkeg42qxbbd2inyj64e7v0e6hg4/222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460" y="465991"/>
            <a:ext cx="6268548" cy="5425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150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reft-17.ru/wp-content/uploads/2023/02/Slajd8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4838" y="677008"/>
            <a:ext cx="8036169" cy="4979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903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md74.ru/wp-content/uploads/VLIYANIE-ABORTA-NA-ZDOROVE-ZHENSHHINY-2-1568x11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823" y="1057275"/>
            <a:ext cx="6532685" cy="474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187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</TotalTime>
  <Words>73</Words>
  <Application>Microsoft Office PowerPoint</Application>
  <PresentationFormat>Произвольный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Неделя ответственного отношения к репродуктивному здоровью и здоровой беременности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ответственного отношения к репродуктивному здоровью и здоровой беременности</dc:title>
  <dc:creator>User</dc:creator>
  <cp:lastModifiedBy>Анна</cp:lastModifiedBy>
  <cp:revision>4</cp:revision>
  <dcterms:created xsi:type="dcterms:W3CDTF">2023-02-21T06:38:07Z</dcterms:created>
  <dcterms:modified xsi:type="dcterms:W3CDTF">2023-02-22T05:57:42Z</dcterms:modified>
</cp:coreProperties>
</file>